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311" r:id="rId3"/>
    <p:sldId id="318" r:id="rId4"/>
    <p:sldId id="316" r:id="rId5"/>
    <p:sldId id="319" r:id="rId6"/>
    <p:sldId id="320" r:id="rId7"/>
    <p:sldId id="321" r:id="rId8"/>
    <p:sldId id="322" r:id="rId9"/>
    <p:sldId id="323" r:id="rId10"/>
    <p:sldId id="317" r:id="rId11"/>
    <p:sldId id="312" r:id="rId12"/>
    <p:sldId id="313" r:id="rId13"/>
    <p:sldId id="314" r:id="rId14"/>
    <p:sldId id="315" r:id="rId15"/>
    <p:sldId id="286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kub Rejzek" initials="J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F0102C-0EB6-4C48-A931-D7BF21DA5049}" v="14" dt="2025-01-20T14:49:33.6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3" autoAdjust="0"/>
    <p:restoredTop sz="89847" autoAdjust="0"/>
  </p:normalViewPr>
  <p:slideViewPr>
    <p:cSldViewPr snapToGrid="0">
      <p:cViewPr varScale="1">
        <p:scale>
          <a:sx n="78" d="100"/>
          <a:sy n="78" d="100"/>
        </p:scale>
        <p:origin x="2664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kub Rejzek" userId="972e870e409ad06f" providerId="LiveId" clId="{BBF0102C-0EB6-4C48-A931-D7BF21DA5049}"/>
    <pc:docChg chg="undo custSel addSld delSld modSld">
      <pc:chgData name="Jakub Rejzek" userId="972e870e409ad06f" providerId="LiveId" clId="{BBF0102C-0EB6-4C48-A931-D7BF21DA5049}" dt="2025-01-20T14:49:33.622" v="5377" actId="20577"/>
      <pc:docMkLst>
        <pc:docMk/>
      </pc:docMkLst>
      <pc:sldChg chg="modSp mod">
        <pc:chgData name="Jakub Rejzek" userId="972e870e409ad06f" providerId="LiveId" clId="{BBF0102C-0EB6-4C48-A931-D7BF21DA5049}" dt="2025-01-20T12:52:29.302" v="164" actId="20577"/>
        <pc:sldMkLst>
          <pc:docMk/>
          <pc:sldMk cId="2708772823" sldId="256"/>
        </pc:sldMkLst>
        <pc:spChg chg="mod">
          <ac:chgData name="Jakub Rejzek" userId="972e870e409ad06f" providerId="LiveId" clId="{BBF0102C-0EB6-4C48-A931-D7BF21DA5049}" dt="2025-01-20T12:52:29.302" v="164" actId="20577"/>
          <ac:spMkLst>
            <pc:docMk/>
            <pc:sldMk cId="2708772823" sldId="256"/>
            <ac:spMk id="2" creationId="{00000000-0000-0000-0000-000000000000}"/>
          </ac:spMkLst>
        </pc:spChg>
        <pc:spChg chg="mod">
          <ac:chgData name="Jakub Rejzek" userId="972e870e409ad06f" providerId="LiveId" clId="{BBF0102C-0EB6-4C48-A931-D7BF21DA5049}" dt="2025-01-20T12:52:23.301" v="163" actId="20577"/>
          <ac:spMkLst>
            <pc:docMk/>
            <pc:sldMk cId="2708772823" sldId="256"/>
            <ac:spMk id="3" creationId="{00000000-0000-0000-0000-000000000000}"/>
          </ac:spMkLst>
        </pc:spChg>
      </pc:sldChg>
      <pc:sldChg chg="addSp delSp modSp mod">
        <pc:chgData name="Jakub Rejzek" userId="972e870e409ad06f" providerId="LiveId" clId="{BBF0102C-0EB6-4C48-A931-D7BF21DA5049}" dt="2025-01-20T13:07:36.063" v="944" actId="6549"/>
        <pc:sldMkLst>
          <pc:docMk/>
          <pc:sldMk cId="842063958" sldId="311"/>
        </pc:sldMkLst>
        <pc:spChg chg="mod">
          <ac:chgData name="Jakub Rejzek" userId="972e870e409ad06f" providerId="LiveId" clId="{BBF0102C-0EB6-4C48-A931-D7BF21DA5049}" dt="2025-01-20T12:49:51.361" v="77" actId="20577"/>
          <ac:spMkLst>
            <pc:docMk/>
            <pc:sldMk cId="842063958" sldId="311"/>
            <ac:spMk id="2" creationId="{00000000-0000-0000-0000-000000000000}"/>
          </ac:spMkLst>
        </pc:spChg>
        <pc:spChg chg="add mod">
          <ac:chgData name="Jakub Rejzek" userId="972e870e409ad06f" providerId="LiveId" clId="{BBF0102C-0EB6-4C48-A931-D7BF21DA5049}" dt="2025-01-20T13:07:36.063" v="944" actId="6549"/>
          <ac:spMkLst>
            <pc:docMk/>
            <pc:sldMk cId="842063958" sldId="311"/>
            <ac:spMk id="4" creationId="{6A020B49-DB87-6C05-DD95-85A28AF8F863}"/>
          </ac:spMkLst>
        </pc:spChg>
        <pc:spChg chg="del mod">
          <ac:chgData name="Jakub Rejzek" userId="972e870e409ad06f" providerId="LiveId" clId="{BBF0102C-0EB6-4C48-A931-D7BF21DA5049}" dt="2025-01-20T12:49:53.007" v="79"/>
          <ac:spMkLst>
            <pc:docMk/>
            <pc:sldMk cId="842063958" sldId="311"/>
            <ac:spMk id="5" creationId="{64A2B5AD-69F8-7F2C-0235-A4296C31CEF3}"/>
          </ac:spMkLst>
        </pc:spChg>
      </pc:sldChg>
      <pc:sldChg chg="addSp delSp modSp add mod">
        <pc:chgData name="Jakub Rejzek" userId="972e870e409ad06f" providerId="LiveId" clId="{BBF0102C-0EB6-4C48-A931-D7BF21DA5049}" dt="2025-01-20T14:25:49.433" v="3514" actId="20577"/>
        <pc:sldMkLst>
          <pc:docMk/>
          <pc:sldMk cId="32227080" sldId="312"/>
        </pc:sldMkLst>
        <pc:spChg chg="mod">
          <ac:chgData name="Jakub Rejzek" userId="972e870e409ad06f" providerId="LiveId" clId="{BBF0102C-0EB6-4C48-A931-D7BF21DA5049}" dt="2025-01-20T12:50:08.593" v="83" actId="20577"/>
          <ac:spMkLst>
            <pc:docMk/>
            <pc:sldMk cId="32227080" sldId="312"/>
            <ac:spMk id="2" creationId="{2A13BC0A-6110-4315-C6B0-CDF6BBEDE4D0}"/>
          </ac:spMkLst>
        </pc:spChg>
        <pc:spChg chg="mod">
          <ac:chgData name="Jakub Rejzek" userId="972e870e409ad06f" providerId="LiveId" clId="{BBF0102C-0EB6-4C48-A931-D7BF21DA5049}" dt="2025-01-20T13:59:16.224" v="2152" actId="1076"/>
          <ac:spMkLst>
            <pc:docMk/>
            <pc:sldMk cId="32227080" sldId="312"/>
            <ac:spMk id="3" creationId="{E2228C72-6A3C-F790-5C9F-2D8541FF9D68}"/>
          </ac:spMkLst>
        </pc:spChg>
        <pc:spChg chg="add del mod">
          <ac:chgData name="Jakub Rejzek" userId="972e870e409ad06f" providerId="LiveId" clId="{BBF0102C-0EB6-4C48-A931-D7BF21DA5049}" dt="2025-01-20T13:59:16.259" v="2154"/>
          <ac:spMkLst>
            <pc:docMk/>
            <pc:sldMk cId="32227080" sldId="312"/>
            <ac:spMk id="4" creationId="{9D018CAF-2B9F-AFE3-58BB-12DB61B94D03}"/>
          </ac:spMkLst>
        </pc:spChg>
        <pc:spChg chg="add mod">
          <ac:chgData name="Jakub Rejzek" userId="972e870e409ad06f" providerId="LiveId" clId="{BBF0102C-0EB6-4C48-A931-D7BF21DA5049}" dt="2025-01-20T14:25:49.433" v="3514" actId="20577"/>
          <ac:spMkLst>
            <pc:docMk/>
            <pc:sldMk cId="32227080" sldId="312"/>
            <ac:spMk id="5" creationId="{66B600A1-0E6D-E11A-15F2-33D69CE17AB8}"/>
          </ac:spMkLst>
        </pc:spChg>
        <pc:picChg chg="add del">
          <ac:chgData name="Jakub Rejzek" userId="972e870e409ad06f" providerId="LiveId" clId="{BBF0102C-0EB6-4C48-A931-D7BF21DA5049}" dt="2025-01-20T14:06:29.112" v="2266" actId="22"/>
          <ac:picMkLst>
            <pc:docMk/>
            <pc:sldMk cId="32227080" sldId="312"/>
            <ac:picMk id="9" creationId="{AD90D2DC-C4F2-CC77-A0E8-B1F656AB517D}"/>
          </ac:picMkLst>
        </pc:picChg>
      </pc:sldChg>
      <pc:sldChg chg="addSp delSp modSp add mod">
        <pc:chgData name="Jakub Rejzek" userId="972e870e409ad06f" providerId="LiveId" clId="{BBF0102C-0EB6-4C48-A931-D7BF21DA5049}" dt="2025-01-20T14:40:13.192" v="4203" actId="20577"/>
        <pc:sldMkLst>
          <pc:docMk/>
          <pc:sldMk cId="2459319244" sldId="313"/>
        </pc:sldMkLst>
        <pc:spChg chg="mod">
          <ac:chgData name="Jakub Rejzek" userId="972e870e409ad06f" providerId="LiveId" clId="{BBF0102C-0EB6-4C48-A931-D7BF21DA5049}" dt="2025-01-20T12:50:33.232" v="97" actId="20577"/>
          <ac:spMkLst>
            <pc:docMk/>
            <pc:sldMk cId="2459319244" sldId="313"/>
            <ac:spMk id="2" creationId="{0990E0BF-23F0-1915-D98A-7251F984AE78}"/>
          </ac:spMkLst>
        </pc:spChg>
        <pc:spChg chg="mod">
          <ac:chgData name="Jakub Rejzek" userId="972e870e409ad06f" providerId="LiveId" clId="{BBF0102C-0EB6-4C48-A931-D7BF21DA5049}" dt="2025-01-20T14:26:19.403" v="3516" actId="14100"/>
          <ac:spMkLst>
            <pc:docMk/>
            <pc:sldMk cId="2459319244" sldId="313"/>
            <ac:spMk id="3" creationId="{EB806174-7200-9C99-E80F-581A064D1B28}"/>
          </ac:spMkLst>
        </pc:spChg>
        <pc:spChg chg="add del mod">
          <ac:chgData name="Jakub Rejzek" userId="972e870e409ad06f" providerId="LiveId" clId="{BBF0102C-0EB6-4C48-A931-D7BF21DA5049}" dt="2025-01-20T14:26:19.511" v="3518"/>
          <ac:spMkLst>
            <pc:docMk/>
            <pc:sldMk cId="2459319244" sldId="313"/>
            <ac:spMk id="4" creationId="{AB3DB883-DC15-0D27-8FAA-B5DBE7003E91}"/>
          </ac:spMkLst>
        </pc:spChg>
        <pc:spChg chg="add mod">
          <ac:chgData name="Jakub Rejzek" userId="972e870e409ad06f" providerId="LiveId" clId="{BBF0102C-0EB6-4C48-A931-D7BF21DA5049}" dt="2025-01-20T14:40:13.192" v="4203" actId="20577"/>
          <ac:spMkLst>
            <pc:docMk/>
            <pc:sldMk cId="2459319244" sldId="313"/>
            <ac:spMk id="5" creationId="{1D60D891-81A0-B1E1-4995-02DBFEAD2FB7}"/>
          </ac:spMkLst>
        </pc:spChg>
      </pc:sldChg>
      <pc:sldChg chg="addSp modSp add mod">
        <pc:chgData name="Jakub Rejzek" userId="972e870e409ad06f" providerId="LiveId" clId="{BBF0102C-0EB6-4C48-A931-D7BF21DA5049}" dt="2025-01-20T14:49:33.622" v="5377" actId="20577"/>
        <pc:sldMkLst>
          <pc:docMk/>
          <pc:sldMk cId="3187171233" sldId="314"/>
        </pc:sldMkLst>
        <pc:spChg chg="mod">
          <ac:chgData name="Jakub Rejzek" userId="972e870e409ad06f" providerId="LiveId" clId="{BBF0102C-0EB6-4C48-A931-D7BF21DA5049}" dt="2025-01-20T12:50:48.496" v="107" actId="20577"/>
          <ac:spMkLst>
            <pc:docMk/>
            <pc:sldMk cId="3187171233" sldId="314"/>
            <ac:spMk id="2" creationId="{23EEF647-72CC-0BE9-A3A2-24C25A08C65D}"/>
          </ac:spMkLst>
        </pc:spChg>
        <pc:spChg chg="add mod">
          <ac:chgData name="Jakub Rejzek" userId="972e870e409ad06f" providerId="LiveId" clId="{BBF0102C-0EB6-4C48-A931-D7BF21DA5049}" dt="2025-01-20T14:49:33.622" v="5377" actId="20577"/>
          <ac:spMkLst>
            <pc:docMk/>
            <pc:sldMk cId="3187171233" sldId="314"/>
            <ac:spMk id="4" creationId="{EBD3FEB6-4E1E-0C60-8D61-53138BAC1DB0}"/>
          </ac:spMkLst>
        </pc:spChg>
      </pc:sldChg>
      <pc:sldChg chg="del">
        <pc:chgData name="Jakub Rejzek" userId="972e870e409ad06f" providerId="LiveId" clId="{BBF0102C-0EB6-4C48-A931-D7BF21DA5049}" dt="2025-01-20T12:48:48.161" v="0" actId="47"/>
        <pc:sldMkLst>
          <pc:docMk/>
          <pc:sldMk cId="3899478723" sldId="314"/>
        </pc:sldMkLst>
      </pc:sldChg>
      <pc:sldChg chg="addSp delSp modSp add mod">
        <pc:chgData name="Jakub Rejzek" userId="972e870e409ad06f" providerId="LiveId" clId="{BBF0102C-0EB6-4C48-A931-D7BF21DA5049}" dt="2025-01-20T14:43:22.040" v="4593" actId="313"/>
        <pc:sldMkLst>
          <pc:docMk/>
          <pc:sldMk cId="4150162736" sldId="315"/>
        </pc:sldMkLst>
        <pc:spChg chg="mod">
          <ac:chgData name="Jakub Rejzek" userId="972e870e409ad06f" providerId="LiveId" clId="{BBF0102C-0EB6-4C48-A931-D7BF21DA5049}" dt="2025-01-20T12:51:04.231" v="116" actId="20577"/>
          <ac:spMkLst>
            <pc:docMk/>
            <pc:sldMk cId="4150162736" sldId="315"/>
            <ac:spMk id="2" creationId="{03738A04-D997-206F-739F-B968A943239A}"/>
          </ac:spMkLst>
        </pc:spChg>
        <pc:spChg chg="add del mod">
          <ac:chgData name="Jakub Rejzek" userId="972e870e409ad06f" providerId="LiveId" clId="{BBF0102C-0EB6-4C48-A931-D7BF21DA5049}" dt="2025-01-20T14:40:33.205" v="4206"/>
          <ac:spMkLst>
            <pc:docMk/>
            <pc:sldMk cId="4150162736" sldId="315"/>
            <ac:spMk id="4" creationId="{43B7777F-DC40-EC8D-F442-6EDF66546DA1}"/>
          </ac:spMkLst>
        </pc:spChg>
        <pc:spChg chg="add mod">
          <ac:chgData name="Jakub Rejzek" userId="972e870e409ad06f" providerId="LiveId" clId="{BBF0102C-0EB6-4C48-A931-D7BF21DA5049}" dt="2025-01-20T14:43:22.040" v="4593" actId="313"/>
          <ac:spMkLst>
            <pc:docMk/>
            <pc:sldMk cId="4150162736" sldId="315"/>
            <ac:spMk id="5" creationId="{20CF4698-A04D-6261-C4A0-7B0DBDC0255B}"/>
          </ac:spMkLst>
        </pc:spChg>
      </pc:sldChg>
      <pc:sldChg chg="del">
        <pc:chgData name="Jakub Rejzek" userId="972e870e409ad06f" providerId="LiveId" clId="{BBF0102C-0EB6-4C48-A931-D7BF21DA5049}" dt="2025-01-20T12:48:48.161" v="0" actId="47"/>
        <pc:sldMkLst>
          <pc:docMk/>
          <pc:sldMk cId="64867531" sldId="316"/>
        </pc:sldMkLst>
      </pc:sldChg>
      <pc:sldChg chg="addSp modSp add mod">
        <pc:chgData name="Jakub Rejzek" userId="972e870e409ad06f" providerId="LiveId" clId="{BBF0102C-0EB6-4C48-A931-D7BF21DA5049}" dt="2025-01-20T13:30:12.380" v="1135" actId="1076"/>
        <pc:sldMkLst>
          <pc:docMk/>
          <pc:sldMk cId="2553470388" sldId="316"/>
        </pc:sldMkLst>
        <pc:spChg chg="add mod">
          <ac:chgData name="Jakub Rejzek" userId="972e870e409ad06f" providerId="LiveId" clId="{BBF0102C-0EB6-4C48-A931-D7BF21DA5049}" dt="2025-01-20T13:30:12.380" v="1135" actId="1076"/>
          <ac:spMkLst>
            <pc:docMk/>
            <pc:sldMk cId="2553470388" sldId="316"/>
            <ac:spMk id="5" creationId="{52A464A6-5B16-BAFC-323B-9BDBD9159CAD}"/>
          </ac:spMkLst>
        </pc:spChg>
      </pc:sldChg>
      <pc:sldChg chg="del">
        <pc:chgData name="Jakub Rejzek" userId="972e870e409ad06f" providerId="LiveId" clId="{BBF0102C-0EB6-4C48-A931-D7BF21DA5049}" dt="2025-01-20T12:48:48.161" v="0" actId="47"/>
        <pc:sldMkLst>
          <pc:docMk/>
          <pc:sldMk cId="706211530" sldId="317"/>
        </pc:sldMkLst>
      </pc:sldChg>
      <pc:sldChg chg="addSp modSp add mod">
        <pc:chgData name="Jakub Rejzek" userId="972e870e409ad06f" providerId="LiveId" clId="{BBF0102C-0EB6-4C48-A931-D7BF21DA5049}" dt="2025-01-20T13:58:57.017" v="2149" actId="20577"/>
        <pc:sldMkLst>
          <pc:docMk/>
          <pc:sldMk cId="3907763399" sldId="317"/>
        </pc:sldMkLst>
        <pc:spChg chg="mod">
          <ac:chgData name="Jakub Rejzek" userId="972e870e409ad06f" providerId="LiveId" clId="{BBF0102C-0EB6-4C48-A931-D7BF21DA5049}" dt="2025-01-20T13:57:09.921" v="1951" actId="20577"/>
          <ac:spMkLst>
            <pc:docMk/>
            <pc:sldMk cId="3907763399" sldId="317"/>
            <ac:spMk id="2" creationId="{E9F90C1D-7755-0DE2-61BC-FA8DA325CA67}"/>
          </ac:spMkLst>
        </pc:spChg>
        <pc:spChg chg="add mod">
          <ac:chgData name="Jakub Rejzek" userId="972e870e409ad06f" providerId="LiveId" clId="{BBF0102C-0EB6-4C48-A931-D7BF21DA5049}" dt="2025-01-20T13:58:57.017" v="2149" actId="20577"/>
          <ac:spMkLst>
            <pc:docMk/>
            <pc:sldMk cId="3907763399" sldId="317"/>
            <ac:spMk id="4" creationId="{12DF6A80-6A2E-071B-20F8-1E68E5EBF478}"/>
          </ac:spMkLst>
        </pc:spChg>
        <pc:picChg chg="add mod">
          <ac:chgData name="Jakub Rejzek" userId="972e870e409ad06f" providerId="LiveId" clId="{BBF0102C-0EB6-4C48-A931-D7BF21DA5049}" dt="2025-01-20T13:56:51.320" v="1941" actId="1076"/>
          <ac:picMkLst>
            <pc:docMk/>
            <pc:sldMk cId="3907763399" sldId="317"/>
            <ac:picMk id="6" creationId="{6CFD5CC0-82EA-689B-036A-E2B70D6F61C2}"/>
          </ac:picMkLst>
        </pc:picChg>
      </pc:sldChg>
      <pc:sldChg chg="modSp add mod">
        <pc:chgData name="Jakub Rejzek" userId="972e870e409ad06f" providerId="LiveId" clId="{BBF0102C-0EB6-4C48-A931-D7BF21DA5049}" dt="2025-01-20T13:16:00.603" v="1058" actId="20577"/>
        <pc:sldMkLst>
          <pc:docMk/>
          <pc:sldMk cId="772862570" sldId="318"/>
        </pc:sldMkLst>
        <pc:spChg chg="mod">
          <ac:chgData name="Jakub Rejzek" userId="972e870e409ad06f" providerId="LiveId" clId="{BBF0102C-0EB6-4C48-A931-D7BF21DA5049}" dt="2025-01-20T13:16:00.603" v="1058" actId="20577"/>
          <ac:spMkLst>
            <pc:docMk/>
            <pc:sldMk cId="772862570" sldId="318"/>
            <ac:spMk id="4" creationId="{86CEC176-A79D-92B8-9108-DF617CE42472}"/>
          </ac:spMkLst>
        </pc:spChg>
      </pc:sldChg>
      <pc:sldChg chg="del">
        <pc:chgData name="Jakub Rejzek" userId="972e870e409ad06f" providerId="LiveId" clId="{BBF0102C-0EB6-4C48-A931-D7BF21DA5049}" dt="2025-01-20T12:48:48.161" v="0" actId="47"/>
        <pc:sldMkLst>
          <pc:docMk/>
          <pc:sldMk cId="2079699908" sldId="318"/>
        </pc:sldMkLst>
      </pc:sldChg>
      <pc:sldChg chg="del">
        <pc:chgData name="Jakub Rejzek" userId="972e870e409ad06f" providerId="LiveId" clId="{BBF0102C-0EB6-4C48-A931-D7BF21DA5049}" dt="2025-01-20T12:48:48.161" v="0" actId="47"/>
        <pc:sldMkLst>
          <pc:docMk/>
          <pc:sldMk cId="3260656943" sldId="319"/>
        </pc:sldMkLst>
      </pc:sldChg>
      <pc:sldChg chg="modSp add mod">
        <pc:chgData name="Jakub Rejzek" userId="972e870e409ad06f" providerId="LiveId" clId="{BBF0102C-0EB6-4C48-A931-D7BF21DA5049}" dt="2025-01-20T13:30:34.945" v="1137"/>
        <pc:sldMkLst>
          <pc:docMk/>
          <pc:sldMk cId="3388045718" sldId="319"/>
        </pc:sldMkLst>
        <pc:spChg chg="mod">
          <ac:chgData name="Jakub Rejzek" userId="972e870e409ad06f" providerId="LiveId" clId="{BBF0102C-0EB6-4C48-A931-D7BF21DA5049}" dt="2025-01-20T13:30:34.945" v="1137"/>
          <ac:spMkLst>
            <pc:docMk/>
            <pc:sldMk cId="3388045718" sldId="319"/>
            <ac:spMk id="5" creationId="{7AE285FE-3CF0-16FB-A314-26C6430B8E0E}"/>
          </ac:spMkLst>
        </pc:spChg>
      </pc:sldChg>
      <pc:sldChg chg="modSp add mod">
        <pc:chgData name="Jakub Rejzek" userId="972e870e409ad06f" providerId="LiveId" clId="{BBF0102C-0EB6-4C48-A931-D7BF21DA5049}" dt="2025-01-20T13:34:07.672" v="1197" actId="1076"/>
        <pc:sldMkLst>
          <pc:docMk/>
          <pc:sldMk cId="669472930" sldId="320"/>
        </pc:sldMkLst>
        <pc:spChg chg="mod">
          <ac:chgData name="Jakub Rejzek" userId="972e870e409ad06f" providerId="LiveId" clId="{BBF0102C-0EB6-4C48-A931-D7BF21DA5049}" dt="2025-01-20T13:34:07.672" v="1197" actId="1076"/>
          <ac:spMkLst>
            <pc:docMk/>
            <pc:sldMk cId="669472930" sldId="320"/>
            <ac:spMk id="5" creationId="{7364DD69-4C40-C721-432A-8AD1C402ABDE}"/>
          </ac:spMkLst>
        </pc:spChg>
      </pc:sldChg>
      <pc:sldChg chg="del">
        <pc:chgData name="Jakub Rejzek" userId="972e870e409ad06f" providerId="LiveId" clId="{BBF0102C-0EB6-4C48-A931-D7BF21DA5049}" dt="2025-01-20T12:48:48.161" v="0" actId="47"/>
        <pc:sldMkLst>
          <pc:docMk/>
          <pc:sldMk cId="2254488572" sldId="320"/>
        </pc:sldMkLst>
      </pc:sldChg>
      <pc:sldChg chg="del">
        <pc:chgData name="Jakub Rejzek" userId="972e870e409ad06f" providerId="LiveId" clId="{BBF0102C-0EB6-4C48-A931-D7BF21DA5049}" dt="2025-01-20T12:48:48.161" v="0" actId="47"/>
        <pc:sldMkLst>
          <pc:docMk/>
          <pc:sldMk cId="1941681398" sldId="321"/>
        </pc:sldMkLst>
      </pc:sldChg>
      <pc:sldChg chg="modSp add mod">
        <pc:chgData name="Jakub Rejzek" userId="972e870e409ad06f" providerId="LiveId" clId="{BBF0102C-0EB6-4C48-A931-D7BF21DA5049}" dt="2025-01-20T13:34:01.126" v="1196" actId="1076"/>
        <pc:sldMkLst>
          <pc:docMk/>
          <pc:sldMk cId="2156486067" sldId="321"/>
        </pc:sldMkLst>
        <pc:spChg chg="mod">
          <ac:chgData name="Jakub Rejzek" userId="972e870e409ad06f" providerId="LiveId" clId="{BBF0102C-0EB6-4C48-A931-D7BF21DA5049}" dt="2025-01-20T13:34:01.126" v="1196" actId="1076"/>
          <ac:spMkLst>
            <pc:docMk/>
            <pc:sldMk cId="2156486067" sldId="321"/>
            <ac:spMk id="5" creationId="{46342F01-3BE1-B6EF-F869-67B5658EF7EA}"/>
          </ac:spMkLst>
        </pc:spChg>
      </pc:sldChg>
      <pc:sldChg chg="modSp add mod">
        <pc:chgData name="Jakub Rejzek" userId="972e870e409ad06f" providerId="LiveId" clId="{BBF0102C-0EB6-4C48-A931-D7BF21DA5049}" dt="2025-01-20T13:34:48.099" v="1202" actId="1076"/>
        <pc:sldMkLst>
          <pc:docMk/>
          <pc:sldMk cId="1920762775" sldId="322"/>
        </pc:sldMkLst>
        <pc:spChg chg="mod">
          <ac:chgData name="Jakub Rejzek" userId="972e870e409ad06f" providerId="LiveId" clId="{BBF0102C-0EB6-4C48-A931-D7BF21DA5049}" dt="2025-01-20T13:34:48.099" v="1202" actId="1076"/>
          <ac:spMkLst>
            <pc:docMk/>
            <pc:sldMk cId="1920762775" sldId="322"/>
            <ac:spMk id="5" creationId="{9AEA6395-B571-C6A1-CD2E-B1ABB24FC857}"/>
          </ac:spMkLst>
        </pc:spChg>
      </pc:sldChg>
      <pc:sldChg chg="del">
        <pc:chgData name="Jakub Rejzek" userId="972e870e409ad06f" providerId="LiveId" clId="{BBF0102C-0EB6-4C48-A931-D7BF21DA5049}" dt="2025-01-20T12:48:48.161" v="0" actId="47"/>
        <pc:sldMkLst>
          <pc:docMk/>
          <pc:sldMk cId="2686911658" sldId="322"/>
        </pc:sldMkLst>
      </pc:sldChg>
      <pc:sldChg chg="modSp add mod">
        <pc:chgData name="Jakub Rejzek" userId="972e870e409ad06f" providerId="LiveId" clId="{BBF0102C-0EB6-4C48-A931-D7BF21DA5049}" dt="2025-01-20T13:35:14.563" v="1205" actId="1076"/>
        <pc:sldMkLst>
          <pc:docMk/>
          <pc:sldMk cId="53229899" sldId="323"/>
        </pc:sldMkLst>
        <pc:spChg chg="mod">
          <ac:chgData name="Jakub Rejzek" userId="972e870e409ad06f" providerId="LiveId" clId="{BBF0102C-0EB6-4C48-A931-D7BF21DA5049}" dt="2025-01-20T13:35:14.563" v="1205" actId="1076"/>
          <ac:spMkLst>
            <pc:docMk/>
            <pc:sldMk cId="53229899" sldId="323"/>
            <ac:spMk id="5" creationId="{FA3699BA-FA65-4454-9203-760DBE51C184}"/>
          </ac:spMkLst>
        </pc:spChg>
      </pc:sldChg>
      <pc:sldChg chg="del">
        <pc:chgData name="Jakub Rejzek" userId="972e870e409ad06f" providerId="LiveId" clId="{BBF0102C-0EB6-4C48-A931-D7BF21DA5049}" dt="2025-01-20T12:48:48.161" v="0" actId="47"/>
        <pc:sldMkLst>
          <pc:docMk/>
          <pc:sldMk cId="1187087401" sldId="323"/>
        </pc:sldMkLst>
      </pc:sldChg>
      <pc:sldChg chg="del">
        <pc:chgData name="Jakub Rejzek" userId="972e870e409ad06f" providerId="LiveId" clId="{BBF0102C-0EB6-4C48-A931-D7BF21DA5049}" dt="2025-01-20T12:48:48.161" v="0" actId="47"/>
        <pc:sldMkLst>
          <pc:docMk/>
          <pc:sldMk cId="243986577" sldId="3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2AE33-AE79-4E7A-9B58-7A56E56B260F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654717-F7C4-4472-9A70-AFF9B0E37A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470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54717-F7C4-4472-9A70-AFF9B0E37AC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0328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59259C-8CF5-A455-7BE1-A324E67301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419E0A70-BF71-D8F4-B985-261F0A5021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671EE6D-10E7-8A3E-B208-F1BAF2CA35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Zde okomentuj GSD.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5378236-EC87-DC59-4718-6AE83E9F9D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54717-F7C4-4472-9A70-AFF9B0E37AC3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5467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60D11B-8B09-B49A-8960-57EAF21CE4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E5908F31-E909-BE5A-385C-49F76F87A9C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25CE3D2D-BD06-6422-B405-BE71330057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Zde okomentuj GSD.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48655EA-FF0E-69F7-69BF-583C5EB952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54717-F7C4-4472-9A70-AFF9B0E37AC3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6012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E740C5-DF2B-55E7-3957-15DA5751A4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70BA22BB-50A9-9B02-2774-445D3E8A250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4033A64-C6EB-1A73-71B6-CF2A306999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Zde okomentuj GSD.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F508ED2-8605-B265-522F-DB352460EC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54717-F7C4-4472-9A70-AFF9B0E37AC3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9373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29E6FC-D528-96D0-BF3B-3F11B7F3CF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B104E842-50B2-BAF8-E9E5-DEFB794B6E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88B8552-7298-150B-929C-A81B34C05D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Zde okomentuj GSD.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C27E3F5-CFC8-8204-12AE-AB28D44CBB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54717-F7C4-4472-9A70-AFF9B0E37AC3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8293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D37FF2-0B54-742C-3A01-FB1F3EADCD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B9715C77-6AFE-2C09-763B-538ABC4D6D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4164A09-4CCB-B4F3-8140-13CED702C2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Zde okomentuj GSD.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18394F1-4DE3-CA4F-491A-884D19C497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54717-F7C4-4472-9A70-AFF9B0E37AC3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0636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Dotaz na pana Petržílku.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54717-F7C4-4472-9A70-AFF9B0E37AC3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7875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Zde okomentuj GSD.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54717-F7C4-4472-9A70-AFF9B0E37AC3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344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D00C09-5366-F12F-5EB1-8C7A9530F0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77050318-C913-1C41-A7BB-334BDA7C11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F14EC21D-2A4D-6C20-978D-3F6050D4C0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Zde okomentuj GSD.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9BD7A63-198C-0D41-CE29-C30BF94523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54717-F7C4-4472-9A70-AFF9B0E37AC3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0671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E7AD5D-964F-6C50-B588-D43F90EE83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ABB49C94-EF54-F89C-6B2A-EFFA426107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DE7F77E5-2359-191E-4503-BE7BA5874C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Zde okomentuj GSD.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9BF2DF6-C27A-05E2-EAD8-C8BF1923F9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54717-F7C4-4472-9A70-AFF9B0E37AC3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890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A2B0A5-4AC4-2B1B-55AE-BBA62F6E1E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DDF31D98-7FF2-D03F-D2A2-8955BB429DC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673A8133-291D-E419-F113-930C59BD38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Zde okomentuj GSD.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06AA3FA-629F-F701-86A8-C38F08F5DA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54717-F7C4-4472-9A70-AFF9B0E37AC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1475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BD8106-9528-C335-C11F-9044FB2966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62237FF3-758A-1AAA-65AA-4E388FEAC4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2A8328C7-7F15-6B99-BC12-57945A96DC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Zde okomentuj GSD.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A292371-CE00-A829-B2E9-9470A367FD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54717-F7C4-4472-9A70-AFF9B0E37AC3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9532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550AD0-ABED-B4EE-95FF-2C6086A37F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F90840B4-5AFE-8A68-4FCB-2B31B950591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9506819F-3898-9273-74C4-4352A8C09E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Zde okomentuj GSD.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72BA33-45E5-6B91-AAC6-A8D2C27245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54717-F7C4-4472-9A70-AFF9B0E37AC3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018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E6E3FD-AD8B-0309-67CB-02F8D53AC5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FBD56585-FF82-F394-0AB8-4BEEF2A00DD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C0C5300-1ADD-2225-6E8D-F6A3D3EBD4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Zde okomentuj GSD.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BA6D62E-C9AC-5B64-4832-DC93FFC33D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54717-F7C4-4472-9A70-AFF9B0E37AC3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0781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CB0EF6-C5DC-AF86-1F36-322CF3E00B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C43CEF5B-5528-7628-6A7E-6CDE543A1D5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B46EDCFE-5BAA-D01E-364C-8F25ADDC2C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Zde okomentuj GSD.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247B60A-1560-8B8D-161E-BF89E8B6CC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54717-F7C4-4472-9A70-AFF9B0E37AC3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299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832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57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811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019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1581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085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830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91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174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820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58EF-F809-4388-B7BC-09647C4E90AA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4796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658EF-F809-4388-B7BC-09647C4E90AA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A64EC-1A0E-448A-B719-7B19D939034D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extovéPole 4"/>
          <p:cNvSpPr txBox="1"/>
          <p:nvPr userDrawn="1"/>
        </p:nvSpPr>
        <p:spPr>
          <a:xfrm>
            <a:off x="11913793" y="0"/>
            <a:ext cx="278207" cy="6895214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135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Czjj6NTmPN8&amp;t=13s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bconetwork.cz/files/44-gia-popisny-text-v-casopise-stavebnictvi.pd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lupa.cz/clanky/kyberbezpecnost-bude-nakladna-a-narocna-proc-nukib-tvrdi-opak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po.gov.cz/cz/e-komunikace-a-posta/studie-k-narodnimu-planu-obnovy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8498" y="816482"/>
            <a:ext cx="10655559" cy="3116181"/>
          </a:xfrm>
        </p:spPr>
        <p:txBody>
          <a:bodyPr>
            <a:noAutofit/>
          </a:bodyPr>
          <a:lstStyle/>
          <a:p>
            <a:r>
              <a:rPr lang="cs-CZ" sz="4400" b="1" dirty="0"/>
              <a:t>Spoilery na jednotlivé události v regulace v roce 2025</a:t>
            </a:r>
            <a:br>
              <a:rPr lang="cs-CZ" sz="4000" dirty="0"/>
            </a:br>
            <a:endParaRPr lang="cs-CZ" sz="4000" i="1" u="sng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13157" y="4697670"/>
            <a:ext cx="4382361" cy="695424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cs-CZ" sz="9600" dirty="0"/>
              <a:t>Mgr. Jakub Rejzek, MBA, LL.M.</a:t>
            </a:r>
            <a:endParaRPr lang="cs-CZ" dirty="0"/>
          </a:p>
          <a:p>
            <a:pPr algn="r"/>
            <a:r>
              <a:rPr lang="cs-CZ" dirty="0"/>
              <a:t>						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924414" y="-37214"/>
            <a:ext cx="267586" cy="6895214"/>
          </a:xfrm>
          <a:prstGeom prst="rect">
            <a:avLst/>
          </a:prstGeom>
          <a:solidFill>
            <a:srgbClr val="9933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4" y="5988308"/>
            <a:ext cx="203835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772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52B657-8E96-991D-CF01-89991EAF4C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F90C1D-7755-0DE2-61BC-FA8DA325CA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615" y="314254"/>
            <a:ext cx="11329638" cy="667398"/>
          </a:xfrm>
        </p:spPr>
        <p:txBody>
          <a:bodyPr>
            <a:noAutofit/>
          </a:bodyPr>
          <a:lstStyle/>
          <a:p>
            <a:r>
              <a:rPr lang="cs-CZ" sz="4400" i="1" u="sng" dirty="0"/>
              <a:t>ZEK obecně</a:t>
            </a:r>
            <a:endParaRPr lang="cs-CZ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E926936-6CB1-FCCD-1AF2-F1962712EF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dirty="0"/>
              <a:t>						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F3C3474-DDDA-9D6F-5C95-A702EE32AF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4" y="6255172"/>
            <a:ext cx="1324489" cy="495136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2DDBB8EC-2FF3-5A9A-ED2A-2DEB6C1A2F45}"/>
              </a:ext>
            </a:extLst>
          </p:cNvPr>
          <p:cNvSpPr txBox="1"/>
          <p:nvPr/>
        </p:nvSpPr>
        <p:spPr>
          <a:xfrm>
            <a:off x="11924414" y="0"/>
            <a:ext cx="267586" cy="6895214"/>
          </a:xfrm>
          <a:prstGeom prst="rect">
            <a:avLst/>
          </a:prstGeom>
          <a:solidFill>
            <a:srgbClr val="9933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DF6A80-6A2E-071B-20F8-1E68E5EBF478}"/>
              </a:ext>
            </a:extLst>
          </p:cNvPr>
          <p:cNvSpPr txBox="1"/>
          <p:nvPr/>
        </p:nvSpPr>
        <p:spPr>
          <a:xfrm>
            <a:off x="438615" y="1134769"/>
            <a:ext cx="1107077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Nejčastější „problém“ při provádění kontrolní činnosti ochrany spotřebitele je při přenosu služby podle § 34 a 34a, dochází k matení pojmů, od záměny „OKU“ a „OKZPS“ (Ověřovací Kód Účastníka je pro služby založené na čísle, Ověřovací Kód Změny Poskytovatele Služby je pro služby bez čísla).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Každé ustanovení má jiné náležitosti.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Natočili jsme s Úřadem video na </a:t>
            </a:r>
            <a:r>
              <a:rPr lang="cs-CZ" dirty="0">
                <a:hlinkClick r:id="rId4"/>
              </a:rPr>
              <a:t>ISP Studio</a:t>
            </a:r>
            <a:r>
              <a:rPr lang="cs-CZ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Budou i příjemné změny v kontrole kmitočtového spektra. Týkající se požadavků na sběr dat o rádiových zařízeních. Ale zatím smím jen naznačovat – více bude na KKDS v Olomouci 24.4. 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CFD5CC0-82EA-689B-036A-E2B70D6F61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24463" y="2262498"/>
            <a:ext cx="4528922" cy="2679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763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AACB15-5364-77A6-D2E4-4D5186F88F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13BC0A-6110-4315-C6B0-CDF6BBEDE4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615" y="314254"/>
            <a:ext cx="11329638" cy="667398"/>
          </a:xfrm>
        </p:spPr>
        <p:txBody>
          <a:bodyPr>
            <a:noAutofit/>
          </a:bodyPr>
          <a:lstStyle/>
          <a:p>
            <a:r>
              <a:rPr lang="cs-CZ" sz="4400" i="1" u="sng" dirty="0"/>
              <a:t>GIA</a:t>
            </a:r>
            <a:endParaRPr lang="cs-CZ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228C72-6A3C-F790-5C9F-2D8541FF9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9315" y="3429000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						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619F5F6-C3AE-5F22-9223-892F917BA5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4" y="6255172"/>
            <a:ext cx="1324489" cy="495136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84B5F191-4098-F343-8A83-7E9DD45A4D2F}"/>
              </a:ext>
            </a:extLst>
          </p:cNvPr>
          <p:cNvSpPr txBox="1"/>
          <p:nvPr/>
        </p:nvSpPr>
        <p:spPr>
          <a:xfrm>
            <a:off x="11924414" y="0"/>
            <a:ext cx="267586" cy="6895214"/>
          </a:xfrm>
          <a:prstGeom prst="rect">
            <a:avLst/>
          </a:prstGeom>
          <a:solidFill>
            <a:srgbClr val="9933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6B600A1-0E6D-E11A-15F2-33D69CE17AB8}"/>
              </a:ext>
            </a:extLst>
          </p:cNvPr>
          <p:cNvSpPr txBox="1"/>
          <p:nvPr/>
        </p:nvSpPr>
        <p:spPr>
          <a:xfrm>
            <a:off x="177358" y="954000"/>
            <a:ext cx="1132963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GIA (Gigabit </a:t>
            </a:r>
            <a:r>
              <a:rPr lang="cs-CZ" dirty="0" err="1"/>
              <a:t>Infrastructure</a:t>
            </a:r>
            <a:r>
              <a:rPr lang="cs-CZ" dirty="0"/>
              <a:t> </a:t>
            </a:r>
            <a:r>
              <a:rPr lang="cs-CZ" dirty="0" err="1"/>
              <a:t>Act</a:t>
            </a:r>
            <a:r>
              <a:rPr lang="cs-CZ" dirty="0"/>
              <a:t>), přednáška Michala </a:t>
            </a:r>
            <a:r>
              <a:rPr lang="cs-CZ" dirty="0" err="1"/>
              <a:t>Manharta</a:t>
            </a:r>
            <a:r>
              <a:rPr lang="cs-CZ" dirty="0"/>
              <a:t> z BCO).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Přímo účinné nařízení EU, nabyde účinnosti 12. listopadu 2025.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/>
              <a:t>Deroguje</a:t>
            </a:r>
            <a:r>
              <a:rPr lang="cs-CZ" dirty="0"/>
              <a:t> Zákon 194/2017 Sb. (podpora výstavby NGA sítí) a zavede podporu pouze pro sítě VHCN)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Zavede povinnost koordinovat stavby a další věci, které bude důležité znát ve výstavbě.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Provádíme přípravu adaptačního zákona a změny technických norem.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Velmi zajímavý je Článek 8 GIA, který se týká nevydání stavebního povolení. "Pokud příslušný orgán nevydal rozhodnutí v platné lhůtě uvedené v čl. 4 odst. 5, považuje se povolení po uplynutí této lhůty za udělené. Netýká se pouze omezení práv třetích osob.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Článek o GIA najdete na odkaze </a:t>
            </a:r>
            <a:r>
              <a:rPr lang="cs-CZ" dirty="0">
                <a:hlinkClick r:id="rId4"/>
              </a:rPr>
              <a:t>https://www.bconetwork.cz/files/44-gia-popisny-text-v-casopise-stavebnictvi.pdf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Pro VNICTP, který se zúčastňuje všech jednání, bude důležitou otázkou také definice podporované infrastruktury – co všechno „spadne“ do VHCN. Definice VHCN je jednoznačná, ale týká se výkonu přípojek. Podpora se bude týkat i vyšších prvků infrastruktury.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Vznikne Informační místo, které zmapuje dostupnou infrastrukturu a poslouží ke koordinaci staveb.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Upraví povinnosti poskytnutí přístupu k FI uvnitř budovy (již dnes pro NGA).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Zevrubně probereme na KKDS v Olomouci. </a:t>
            </a:r>
          </a:p>
        </p:txBody>
      </p:sp>
    </p:spTree>
    <p:extLst>
      <p:ext uri="{BB962C8B-B14F-4D97-AF65-F5344CB8AC3E}">
        <p14:creationId xmlns:p14="http://schemas.microsoft.com/office/powerpoint/2010/main" val="322270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EA911D-B82D-2D78-DB78-CEB336BF79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90E0BF-23F0-1915-D98A-7251F984AE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615" y="314254"/>
            <a:ext cx="11329638" cy="667398"/>
          </a:xfrm>
        </p:spPr>
        <p:txBody>
          <a:bodyPr>
            <a:noAutofit/>
          </a:bodyPr>
          <a:lstStyle/>
          <a:p>
            <a:r>
              <a:rPr lang="cs-CZ" sz="4400" i="1" u="sng" dirty="0"/>
              <a:t>ZKB</a:t>
            </a:r>
            <a:endParaRPr lang="cs-CZ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B806174-7200-9C99-E80F-581A064D1B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8253" y="3429000"/>
            <a:ext cx="9249747" cy="1828800"/>
          </a:xfrm>
        </p:spPr>
        <p:txBody>
          <a:bodyPr>
            <a:normAutofit/>
          </a:bodyPr>
          <a:lstStyle/>
          <a:p>
            <a:pPr algn="r"/>
            <a:r>
              <a:rPr lang="cs-CZ" dirty="0"/>
              <a:t>						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334B9E6-17AF-376F-22ED-87114B9F95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4" y="6255172"/>
            <a:ext cx="1324489" cy="495136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6BD7416A-85AA-D1E3-A912-BE439303D033}"/>
              </a:ext>
            </a:extLst>
          </p:cNvPr>
          <p:cNvSpPr txBox="1"/>
          <p:nvPr/>
        </p:nvSpPr>
        <p:spPr>
          <a:xfrm>
            <a:off x="11924414" y="0"/>
            <a:ext cx="267586" cy="6895214"/>
          </a:xfrm>
          <a:prstGeom prst="rect">
            <a:avLst/>
          </a:prstGeom>
          <a:solidFill>
            <a:srgbClr val="9933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D60D891-81A0-B1E1-4995-02DBFEAD2FB7}"/>
              </a:ext>
            </a:extLst>
          </p:cNvPr>
          <p:cNvSpPr txBox="1"/>
          <p:nvPr/>
        </p:nvSpPr>
        <p:spPr>
          <a:xfrm>
            <a:off x="438615" y="981652"/>
            <a:ext cx="111791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Zákon o kybernetické bezpečnosti bude buďto schválený (pravděpodobně) v roce 2025, účinnost asi v roce 2026.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Povinnosti plnit rok od registrace jako povinné osoby.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Zákon je ve 2. čtení upravený tak, aby některé povinnosti stanovovala Vláda a ne NUKIB.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Budeme ještě připomínkovat NV a Vyhlášky.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Součástí je povinnost šetřit administrativní náklady regulovaných osob.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Nevěřte úředníkům, pokud tvrdí, že půjde o 2 x A4 bude hotovo.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Článek </a:t>
            </a:r>
            <a:r>
              <a:rPr lang="cs-CZ" dirty="0">
                <a:hlinkClick r:id="rId4"/>
              </a:rPr>
              <a:t>LUPA</a:t>
            </a:r>
            <a:r>
              <a:rPr lang="cs-CZ" dirty="0"/>
              <a:t> </a:t>
            </a:r>
            <a:r>
              <a:rPr lang="cs-CZ" b="1" dirty="0"/>
              <a:t>„</a:t>
            </a:r>
            <a:r>
              <a:rPr lang="cs-CZ" b="1" i="0" dirty="0">
                <a:solidFill>
                  <a:srgbClr val="000000"/>
                </a:solidFill>
                <a:effectLst/>
                <a:latin typeface="PT Sans" panose="020B0503020203020204" pitchFamily="34" charset="-18"/>
              </a:rPr>
              <a:t> Kyberbezpečnost bude nákladná a náročná. Proč NÚKIB tvrdí opak?</a:t>
            </a:r>
            <a:r>
              <a:rPr lang="pl-PL" b="1" i="0" dirty="0">
                <a:solidFill>
                  <a:srgbClr val="000000"/>
                </a:solidFill>
                <a:effectLst/>
                <a:latin typeface="PT Sans" panose="020B0503020203020204" pitchFamily="34" charset="-18"/>
              </a:rPr>
              <a:t>”</a:t>
            </a:r>
            <a:endParaRPr lang="pl-PL" b="0" i="0" dirty="0">
              <a:solidFill>
                <a:srgbClr val="000000"/>
              </a:solidFill>
              <a:effectLst/>
              <a:latin typeface="PT Sans" panose="020B0503020203020204" pitchFamily="34" charset="-1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9319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FB46D7-8A9C-BD15-924D-10F4FC5770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EEF647-72CC-0BE9-A3A2-24C25A08C6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615" y="314254"/>
            <a:ext cx="11329638" cy="667398"/>
          </a:xfrm>
        </p:spPr>
        <p:txBody>
          <a:bodyPr>
            <a:noAutofit/>
          </a:bodyPr>
          <a:lstStyle/>
          <a:p>
            <a:r>
              <a:rPr lang="cs-CZ" sz="4400" i="1" u="sng" dirty="0"/>
              <a:t>Frekvence</a:t>
            </a:r>
            <a:endParaRPr lang="cs-CZ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E9515C4-ED91-4C3B-53D7-2D8BEA79D0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dirty="0"/>
              <a:t>						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CDA47A1-55D5-4AB8-A2F1-59D8640F79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4" y="6255172"/>
            <a:ext cx="1324489" cy="495136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600AE660-CCE0-692E-B1AA-C97501387119}"/>
              </a:ext>
            </a:extLst>
          </p:cNvPr>
          <p:cNvSpPr txBox="1"/>
          <p:nvPr/>
        </p:nvSpPr>
        <p:spPr>
          <a:xfrm>
            <a:off x="11924414" y="0"/>
            <a:ext cx="267586" cy="6895214"/>
          </a:xfrm>
          <a:prstGeom prst="rect">
            <a:avLst/>
          </a:prstGeom>
          <a:solidFill>
            <a:srgbClr val="9933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BD3FEB6-4E1E-0C60-8D61-53138BAC1DB0}"/>
              </a:ext>
            </a:extLst>
          </p:cNvPr>
          <p:cNvSpPr txBox="1"/>
          <p:nvPr/>
        </p:nvSpPr>
        <p:spPr>
          <a:xfrm>
            <a:off x="922564" y="1069521"/>
            <a:ext cx="1025434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„Ladíme“ detaily pro pásmo 26 GHz, především způsob koordinace kmitočtů.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Důležitá bude </a:t>
            </a:r>
            <a:r>
              <a:rPr lang="cs-CZ" dirty="0" err="1"/>
              <a:t>mezioperátorská</a:t>
            </a:r>
            <a:r>
              <a:rPr lang="cs-CZ" dirty="0"/>
              <a:t> synchronizace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Čeká nás, pokud se stihne, i změna Nařízení vlády o poplatcích za využití kmitočtů – a chceme regionální slevy za frekvence.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Budou i C – band frekvence pro 5G sítě 3,8 – 4,2 GHz.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Pokračuje „boj“ za vetší příděl WAS/RLAN.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Zajímavé čtení jsou analýzy trhu na stránkách MPO. Moje </a:t>
            </a:r>
            <a:r>
              <a:rPr lang="cs-CZ" dirty="0" err="1"/>
              <a:t>přípěvky</a:t>
            </a:r>
            <a:r>
              <a:rPr lang="cs-CZ" dirty="0"/>
              <a:t> dle motta knihy Dr. </a:t>
            </a:r>
            <a:r>
              <a:rPr lang="cs-CZ" dirty="0" err="1"/>
              <a:t>Webba</a:t>
            </a:r>
            <a:r>
              <a:rPr lang="cs-CZ" dirty="0"/>
              <a:t> „</a:t>
            </a:r>
            <a:r>
              <a:rPr lang="en-AU" noProof="0" dirty="0"/>
              <a:t>The end of telecommunication history.“</a:t>
            </a:r>
            <a:endParaRPr lang="cs-CZ" noProof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Na to téma bude zajímavá panelová diskuze na KKDS v Olomouci.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hlinkClick r:id="rId4"/>
              </a:rPr>
              <a:t>https://mpo.gov.cz/cz/e-komunikace-a-posta/studie-k-narodnimu-planu-obnovy/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7171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EFBA6C-0057-9D70-084E-0EB908FA0A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738A04-D997-206F-739F-B968A9432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615" y="314254"/>
            <a:ext cx="11329638" cy="667398"/>
          </a:xfrm>
        </p:spPr>
        <p:txBody>
          <a:bodyPr>
            <a:noAutofit/>
          </a:bodyPr>
          <a:lstStyle/>
          <a:p>
            <a:r>
              <a:rPr lang="cs-CZ" sz="4400" i="1" u="sng" dirty="0"/>
              <a:t>Dotace</a:t>
            </a:r>
            <a:endParaRPr lang="cs-CZ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177966F-354E-23BE-26DD-E5C07F704A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dirty="0"/>
              <a:t>						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96FF937-B969-17AB-A9D7-46471FECE5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4" y="6255172"/>
            <a:ext cx="1324489" cy="495136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FD207140-AD86-FFF0-3C9F-C35C6B44E11F}"/>
              </a:ext>
            </a:extLst>
          </p:cNvPr>
          <p:cNvSpPr txBox="1"/>
          <p:nvPr/>
        </p:nvSpPr>
        <p:spPr>
          <a:xfrm>
            <a:off x="11924414" y="0"/>
            <a:ext cx="267586" cy="6895214"/>
          </a:xfrm>
          <a:prstGeom prst="rect">
            <a:avLst/>
          </a:prstGeom>
          <a:solidFill>
            <a:srgbClr val="9933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0CF4698-A04D-6261-C4A0-7B0DBDC0255B}"/>
              </a:ext>
            </a:extLst>
          </p:cNvPr>
          <p:cNvSpPr txBox="1"/>
          <p:nvPr/>
        </p:nvSpPr>
        <p:spPr>
          <a:xfrm>
            <a:off x="431181" y="1138535"/>
            <a:ext cx="113296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Čeká nás Veřejná konzultace ke změnám ve způsobu připojování objektů v dotovaných oblastech.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Obecně, přispívejte ve veřejných konzultacích.</a:t>
            </a:r>
          </a:p>
        </p:txBody>
      </p:sp>
    </p:spTree>
    <p:extLst>
      <p:ext uri="{BB962C8B-B14F-4D97-AF65-F5344CB8AC3E}">
        <p14:creationId xmlns:p14="http://schemas.microsoft.com/office/powerpoint/2010/main" val="41501627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dirty="0"/>
              <a:t>						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23170" y="1103625"/>
            <a:ext cx="1069558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/>
              <a:t>Děkuji Vám za pozornost.</a:t>
            </a:r>
          </a:p>
          <a:p>
            <a:pPr marL="342900" indent="-342900">
              <a:buFontTx/>
              <a:buChar char="-"/>
            </a:pPr>
            <a:endParaRPr lang="cs-CZ" sz="2200" dirty="0"/>
          </a:p>
          <a:p>
            <a:pPr marL="342900" indent="-342900">
              <a:buFontTx/>
              <a:buChar char="-"/>
            </a:pPr>
            <a:endParaRPr lang="cs-CZ" sz="2200" dirty="0"/>
          </a:p>
          <a:p>
            <a:pPr marL="342900" indent="-342900">
              <a:buFontTx/>
              <a:buChar char="-"/>
            </a:pPr>
            <a:endParaRPr lang="cs-CZ" sz="2200" dirty="0"/>
          </a:p>
          <a:p>
            <a:pPr marL="342900" indent="-342900">
              <a:buFontTx/>
              <a:buChar char="-"/>
            </a:pPr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endParaRPr lang="cs-CZ" sz="2200" dirty="0"/>
          </a:p>
          <a:p>
            <a:pPr algn="r"/>
            <a:r>
              <a:rPr lang="cs-CZ" sz="2200" dirty="0"/>
              <a:t>Výbor nezávislého ICT průmyslu, </a:t>
            </a:r>
            <a:r>
              <a:rPr lang="cs-CZ" sz="2200" dirty="0" err="1"/>
              <a:t>z.s</a:t>
            </a:r>
            <a:endParaRPr lang="cs-CZ" sz="2200" dirty="0"/>
          </a:p>
          <a:p>
            <a:pPr algn="r"/>
            <a:r>
              <a:rPr lang="cs-CZ" sz="2200" dirty="0"/>
              <a:t>jakub.rejzek@vnictp.cz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825" y="2502292"/>
            <a:ext cx="2038350" cy="762000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1924414" y="0"/>
            <a:ext cx="267586" cy="6895214"/>
          </a:xfrm>
          <a:prstGeom prst="rect">
            <a:avLst/>
          </a:prstGeom>
          <a:solidFill>
            <a:srgbClr val="9933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1520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38615" y="314254"/>
            <a:ext cx="11329638" cy="667398"/>
          </a:xfrm>
        </p:spPr>
        <p:txBody>
          <a:bodyPr>
            <a:noAutofit/>
          </a:bodyPr>
          <a:lstStyle/>
          <a:p>
            <a:r>
              <a:rPr lang="cs-CZ" sz="4400" i="1" u="sng" dirty="0"/>
              <a:t>Novela ZEK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dirty="0"/>
              <a:t>						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4" y="6255172"/>
            <a:ext cx="1324489" cy="495136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1924414" y="0"/>
            <a:ext cx="267586" cy="6895214"/>
          </a:xfrm>
          <a:prstGeom prst="rect">
            <a:avLst/>
          </a:prstGeom>
          <a:solidFill>
            <a:srgbClr val="9933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A020B49-DB87-6C05-DD95-85A28AF8F863}"/>
              </a:ext>
            </a:extLst>
          </p:cNvPr>
          <p:cNvSpPr txBox="1"/>
          <p:nvPr/>
        </p:nvSpPr>
        <p:spPr>
          <a:xfrm>
            <a:off x="375557" y="906236"/>
            <a:ext cx="1132963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technická Novela ZEK, v současné době projednává Senát (může se zadrhnout na PN senátora </a:t>
            </a:r>
            <a:r>
              <a:rPr lang="cs-CZ" dirty="0" err="1"/>
              <a:t>Canova</a:t>
            </a:r>
            <a:r>
              <a:rPr lang="cs-CZ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nebude změna v organizační struktuře Úřadu, jak bylo původně navrženo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Úřad bude mít nově povinnost zveřejňovat jednotný seznam pro blokování stránek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proč je to dobře? Neustávají různé požadavky na zavedení povinnosti blokovat, například v souvislosti s novelou Zákona o digitální ekonomice (dynamické blokování) či domáhání se blokování ze strany nositelů autorských práv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 nás důležitý bude §108, kde se na konci odstavce 2 doplňuje písmeno g), které zní: zveřejňuje jednotný seznam internetových stránek, ke kterým musí poskytovatelé služby přístupu k internetu zamezit přístup (dále jen „jednotný seznam blokovaných internetových stránek“).“.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 toto ustanovení navazuje nový §115b: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Jednotný seznam blokovaných internetových stránek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(1) Úřad zveřejňuje způsobem umožňujícím dálkový přístup jednotný seznam blokovaných internetových stránek.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(2) Orgán, jenž vede seznam internetových stránek, ke kterým musí poskytovatelé služby přístupu k internetu zamezit přístup, podle jiného právního předpisu, je povinen předávat údaje týkající se zápisu internetové stránky na takový seznam Úřadu pro účely plnění povinnosti podle odstavce 1.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(3) Rozsah údajů uveřejňovaných v seznamu podle odstavce 1, jakož i rozsah, způsob, formu a podmínky předávání údajů podle odstavce 2 stanoví prováděcí právní předpis.“.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42063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6655CE-8AC3-EF8E-CC1D-45808F2AA5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FC959E-F867-45AA-48CC-8DB9E7015F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615" y="314254"/>
            <a:ext cx="11329638" cy="667398"/>
          </a:xfrm>
        </p:spPr>
        <p:txBody>
          <a:bodyPr>
            <a:noAutofit/>
          </a:bodyPr>
          <a:lstStyle/>
          <a:p>
            <a:r>
              <a:rPr lang="cs-CZ" sz="4400" i="1" u="sng" dirty="0"/>
              <a:t>Novela ZEK</a:t>
            </a:r>
            <a:endParaRPr lang="cs-CZ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26DBB9F-811B-D9AF-855D-87322BA2A2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dirty="0"/>
              <a:t>						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B39EFE2-9B95-9F21-C81F-F551F95C2F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4" y="6255172"/>
            <a:ext cx="1324489" cy="495136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81AABB79-E003-07EB-3FB0-CEDE27DF4521}"/>
              </a:ext>
            </a:extLst>
          </p:cNvPr>
          <p:cNvSpPr txBox="1"/>
          <p:nvPr/>
        </p:nvSpPr>
        <p:spPr>
          <a:xfrm>
            <a:off x="11924414" y="0"/>
            <a:ext cx="267586" cy="6895214"/>
          </a:xfrm>
          <a:prstGeom prst="rect">
            <a:avLst/>
          </a:prstGeom>
          <a:solidFill>
            <a:srgbClr val="9933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6CEC176-A79D-92B8-9108-DF617CE42472}"/>
              </a:ext>
            </a:extLst>
          </p:cNvPr>
          <p:cNvSpPr txBox="1"/>
          <p:nvPr/>
        </p:nvSpPr>
        <p:spPr>
          <a:xfrm>
            <a:off x="375557" y="906236"/>
            <a:ext cx="1132963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Rozšiřuje se seznam přestupků v §118, pro nás zejména:</a:t>
            </a:r>
          </a:p>
          <a:p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„4. účtuje spotřebiteli za regulovanou komunikaci v rámci Unie ceny přesahující částky stanovené tímto předpisem,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   předem neinformuje spotřebitele o povaze výhod, o které by přišel volbou jiného tarifu než tarifu stanoveného tímto předpisem, (např. univerzáln</a:t>
            </a:r>
            <a:r>
              <a:rPr lang="cs-CZ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í služba, tzv. dvoustovky).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6.   nezmění automaticky tarif spotřebitele na tarif stanovený tímto předpisem v případě, že ceny účtované na základě dosavadního tarifu spotřebitele přesahují částky stanovené tímto předpisem a spotřebitel se do dvou měsíců od nabytí účinnosti tohoto zákona nevyjádří, že si přeje dosavadní tarif ponechat,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7.   neumožní spotřebiteli do jednoho pracovního dne od obdržení žádosti přejít z tarifu stanoveného tímto předpisem nebo na tento tarif, nebo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8.   nezajistí, aby tento přechod nezahrnoval podmínky nebo omezení týkající se jiných prvků účastnické smlouvy, než je regulovaná komunikace v rámci Unie,“.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ale i další přestupky, spíše však relevantní pro mobilní služby /nevylučuji i některé pevné služby, jako je dostupnost tísňové komunikace/ a předávání informací z databází účastníků podle §97 odst.5, či porušení povinnosti vedení databáze účastníků.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2862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C12C0A-6E50-0ADC-6C4E-9E4BB4316B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4EFDE6-9378-CE1F-EC98-0EC203286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615" y="314254"/>
            <a:ext cx="11329638" cy="667398"/>
          </a:xfrm>
        </p:spPr>
        <p:txBody>
          <a:bodyPr>
            <a:noAutofit/>
          </a:bodyPr>
          <a:lstStyle/>
          <a:p>
            <a:r>
              <a:rPr lang="cs-CZ" sz="4400" i="1" u="sng" dirty="0"/>
              <a:t>Novela ZEK</a:t>
            </a:r>
            <a:endParaRPr lang="cs-CZ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041C8F8-3C43-CCC6-B6F0-8615B9E5D0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dirty="0"/>
              <a:t>						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1FBBC94-D89B-8548-E6DC-F3D12AB96D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4" y="6255172"/>
            <a:ext cx="1324489" cy="495136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71BB4C26-61D2-912A-A21E-D748BA82F100}"/>
              </a:ext>
            </a:extLst>
          </p:cNvPr>
          <p:cNvSpPr txBox="1"/>
          <p:nvPr/>
        </p:nvSpPr>
        <p:spPr>
          <a:xfrm>
            <a:off x="11924414" y="0"/>
            <a:ext cx="267586" cy="6895214"/>
          </a:xfrm>
          <a:prstGeom prst="rect">
            <a:avLst/>
          </a:prstGeom>
          <a:solidFill>
            <a:srgbClr val="9933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2A464A6-5B16-BAFC-323B-9BDBD9159CAD}"/>
              </a:ext>
            </a:extLst>
          </p:cNvPr>
          <p:cNvSpPr txBox="1"/>
          <p:nvPr/>
        </p:nvSpPr>
        <p:spPr>
          <a:xfrm>
            <a:off x="340975" y="1287482"/>
            <a:ext cx="1142727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Mění se také podoba §129, kde se vkládají nové § 129a a 129b, které včetně nadpisu znějí: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„§ 129a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Rozhodování účastnických sporů o peněžitá plnění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(1) Úřad rozhoduje spory mezi osobou vykonávající komunikační činnost na straně jedné, a účastníkem, popřípadě uživatelem na straně druhé, který se týká povinnosti účastníka, popřípadě uživatele, k peněžitému plnění, na základě návrhu osoby vykonávající komunikační činnost, pokud se spor týká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a)      peněžitého plnění sjednaného v přímé souvislosti se smlouvou o poskytování veřejně dostupné služby elektronických komunikací, a to za služby nebo zboží, popřípadě jiná plnění, které nejsou službou elektronických komunikací, ale slouží k jejímu zřízení nebo zrušení, poskytování, provozu, údržbě nebo podpoře, a to včetně koncového zařízení, pokud je součástí balíčku podle § 63c, nebo zřízení koncového bodu sítě,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b)      platby provedené na základě příkazu koncového uživatele osobou vykonávající komunikační činnost, jestliže částka platby odpovídá nejvýše 50 EUR a celková částka plateb provedených za 1 měsíc odpovídá nejvýše 300 EUR, a platba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470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DF3EAD-3AF0-7C0A-D38F-20A14C57E9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190222-8C4E-35C7-2B50-2080D6F40C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615" y="314254"/>
            <a:ext cx="11329638" cy="667398"/>
          </a:xfrm>
        </p:spPr>
        <p:txBody>
          <a:bodyPr>
            <a:noAutofit/>
          </a:bodyPr>
          <a:lstStyle/>
          <a:p>
            <a:r>
              <a:rPr lang="cs-CZ" sz="4400" i="1" u="sng" dirty="0"/>
              <a:t>Novela ZEK</a:t>
            </a:r>
            <a:endParaRPr lang="cs-CZ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404609-DD19-1F77-225A-466D45FD2F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dirty="0"/>
              <a:t>						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00A447B-C50A-CFFF-AB9B-D55BB72614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4" y="6255172"/>
            <a:ext cx="1324489" cy="495136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004039D1-C2EB-B9D8-340B-072ECD960CDC}"/>
              </a:ext>
            </a:extLst>
          </p:cNvPr>
          <p:cNvSpPr txBox="1"/>
          <p:nvPr/>
        </p:nvSpPr>
        <p:spPr>
          <a:xfrm>
            <a:off x="11924414" y="0"/>
            <a:ext cx="267586" cy="6895214"/>
          </a:xfrm>
          <a:prstGeom prst="rect">
            <a:avLst/>
          </a:prstGeom>
          <a:solidFill>
            <a:srgbClr val="9933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AE285FE-3CF0-16FB-A314-26C6430B8E0E}"/>
              </a:ext>
            </a:extLst>
          </p:cNvPr>
          <p:cNvSpPr txBox="1"/>
          <p:nvPr/>
        </p:nvSpPr>
        <p:spPr>
          <a:xfrm>
            <a:off x="340975" y="1287482"/>
            <a:ext cx="11427278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1.      slouží k zaplacení za hlasové služby nebo digitální obsah, nebo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      je prováděna prostřednictvím elektronického komunikačního zařízení za účelem zaplacení za vstupenky nebo jízdenky nebo za charitativním účelem, nebo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c)      platby za audiovizuální mediální služby na vyžádání a jiný digitální obsah, pokud je poskytován osobou vykonávající komunikační činnost jako doplňková služba k účastníkem sjednané službě elektronických komunikací, a rovněž úhrady za komunikaci na telefonní čísla s vyjádřenou cenou.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(2) Při podání návrhu a v řízení o sporu ve věci podle odstavce 1 se postupuje podle § 129 odst. 2 obdobně; při doručování v tomto řízení se postupuje podle § 129 odst. 6 obdobně.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§ 129b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8045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EECA17-5135-77DE-2919-3E6BFD32C3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7D2353-2371-4819-5EA9-65935B755E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615" y="314254"/>
            <a:ext cx="11329638" cy="667398"/>
          </a:xfrm>
        </p:spPr>
        <p:txBody>
          <a:bodyPr>
            <a:noAutofit/>
          </a:bodyPr>
          <a:lstStyle/>
          <a:p>
            <a:r>
              <a:rPr lang="cs-CZ" sz="4400" i="1" u="sng" dirty="0"/>
              <a:t>Novela ZEK</a:t>
            </a:r>
            <a:endParaRPr lang="cs-CZ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EFF5D83-62CC-680F-6595-8AC62AD492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dirty="0"/>
              <a:t>						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37A821E3-C142-686E-ACA5-F294EC0D79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4" y="6255172"/>
            <a:ext cx="1324489" cy="495136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0D75F12B-5670-0210-CFEE-99670F7FF230}"/>
              </a:ext>
            </a:extLst>
          </p:cNvPr>
          <p:cNvSpPr txBox="1"/>
          <p:nvPr/>
        </p:nvSpPr>
        <p:spPr>
          <a:xfrm>
            <a:off x="11924414" y="0"/>
            <a:ext cx="267586" cy="6895214"/>
          </a:xfrm>
          <a:prstGeom prst="rect">
            <a:avLst/>
          </a:prstGeom>
          <a:solidFill>
            <a:srgbClr val="9933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364DD69-4C40-C721-432A-8AD1C402ABDE}"/>
              </a:ext>
            </a:extLst>
          </p:cNvPr>
          <p:cNvSpPr txBox="1"/>
          <p:nvPr/>
        </p:nvSpPr>
        <p:spPr>
          <a:xfrm>
            <a:off x="340975" y="1217755"/>
            <a:ext cx="11427278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slouží k zaplacení za hlasové služby nebo digitální obsah, nebo</a:t>
            </a:r>
          </a:p>
          <a:p>
            <a:pPr marL="342900" indent="-342900">
              <a:buAutoNum type="arabicPeriod"/>
            </a:pP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je prováděna prostřednictvím elektronického komunikačního zařízení za účelem zaplacení za vstupenky nebo jízdenky nebo za charitativním účelem, nebo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c)      platby za audiovizuální mediální služby na vyžádání a jiný digitální obsah, pokud je poskytován osobou vykonávající komunikační činnost jako doplňková služba k účastníkem sjednané službě elektronických komunikací, a rovněž úhrady za komunikaci na telefonní čísla s vyjádřenou cenou.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(2) Při podání návrhu a v řízení o sporu ve věci podle odstavce 1 se postupuje podle § 129 odst. 2 obdobně; při doručování v tomto řízení se postupuje podle § 129 odst. 6 obdobně.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§ 129b</a:t>
            </a:r>
          </a:p>
          <a:p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Úřad rozhoduje spory podle § 129 a 129a rovněž v případech, kdy se jedná o spor z ručitelského závazku splnění povinnosti účastníka nebo uživatele, pro kterou by jinak osoba vykonávající komunikační činnost vedla spor s tímto účastníkem nebo uživatelem podle §129 nebo § 129a).“.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Úřad tedy bude rozhodovat více sporů, nežli dodnes měl možnost rozhodnout, namísto obecných soudů.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9472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38B6BF-84A5-D7E9-218D-9A3C8EFB20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EDD699-E90E-031E-3F95-FA0FE7EF8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615" y="314254"/>
            <a:ext cx="11329638" cy="667398"/>
          </a:xfrm>
        </p:spPr>
        <p:txBody>
          <a:bodyPr>
            <a:noAutofit/>
          </a:bodyPr>
          <a:lstStyle/>
          <a:p>
            <a:r>
              <a:rPr lang="cs-CZ" sz="4400" i="1" u="sng" dirty="0"/>
              <a:t>Novela ZEK</a:t>
            </a:r>
            <a:endParaRPr lang="cs-CZ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8D8BA7-6168-C227-606E-3EEE0A1EA0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dirty="0"/>
              <a:t>						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BE760D1-8015-1CD2-EF70-3548D41817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4" y="6255172"/>
            <a:ext cx="1324489" cy="495136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20FB9034-9B86-1383-5BE9-D89B50778F6C}"/>
              </a:ext>
            </a:extLst>
          </p:cNvPr>
          <p:cNvSpPr txBox="1"/>
          <p:nvPr/>
        </p:nvSpPr>
        <p:spPr>
          <a:xfrm>
            <a:off x="11924414" y="0"/>
            <a:ext cx="267586" cy="6895214"/>
          </a:xfrm>
          <a:prstGeom prst="rect">
            <a:avLst/>
          </a:prstGeom>
          <a:solidFill>
            <a:srgbClr val="9933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6342F01-3BE1-B6EF-F869-67B5658EF7EA}"/>
              </a:ext>
            </a:extLst>
          </p:cNvPr>
          <p:cNvSpPr txBox="1"/>
          <p:nvPr/>
        </p:nvSpPr>
        <p:spPr>
          <a:xfrm>
            <a:off x="340975" y="1050718"/>
            <a:ext cx="11427278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cs-CZ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§97 týkající se uchovávání provozních a lokalizačních údajů se mění do podoby, která nám umožní vyjednávat o podobě úhrad ve zcela novém předpisu (NV a další předpisy). Zde je odvedená dobrá práce, která nám dává výchozí podmínky pro obhájení skutečně vynaložených nákladů na zákonné povinnosti.</a:t>
            </a:r>
            <a:endParaRPr lang="cs-CZ" b="1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cs-CZ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(povinnost nediskriminovat</a:t>
            </a:r>
            <a:r>
              <a:rPr lang="cs-CZ" b="1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endParaRPr lang="cs-CZ" sz="1800" b="1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cs-CZ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Další změny se týkají §63b a 64, upřesňují se podmínky výpovědí smluv a ochrany spotřebitele: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24.       V § 63b odstavec 8 zní: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„(8) Zanikne-li závazek ze smlouvy uzavřené na dobu určitou nebo ze smlouvy uzavřené na dobu neurčitou před uplynutím sjednané minimální doby trvání výpovědí nebo dohodou smluvních stran před uplynutím doby trvání, z jiných důvodů než podle odstavce 7, smí být v případě smlouvy uzavřené se spotřebitelem nebo koncovým uživatelem, který je podnikající fyzickou osobou, úhrada požadována pouze, pokud závazek ze smlouvy skončí do 3 měsíců ode dne jejího uzavření, a nesmí být v případě smlouvy uzavřené se spotřebitelem nebo podnikající fyzickou osobou, vyšší než jedna dvacetina součtu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a)      měsíčních paušálů zbývajících do konce sjednané doby trvání závazku ze smlouvy,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b)      minimálních sjednaných měsíčních plnění zbývajících do konce sjednané doby trvání závazku ze smlouvy, nebo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c)      měsíčních paušálů nebo minimálních sjednaných měsíčních plnění zbývajících do konce sjednané minimální doby trvání závazku ze smlouvy v případě smlouvy uzavřené na dobu neurčitou.“.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6486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4DDE2F-BB9A-A6DA-A781-AAADD467C3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424934-BB54-0764-ED26-F47B1578BA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615" y="314254"/>
            <a:ext cx="11329638" cy="667398"/>
          </a:xfrm>
        </p:spPr>
        <p:txBody>
          <a:bodyPr>
            <a:noAutofit/>
          </a:bodyPr>
          <a:lstStyle/>
          <a:p>
            <a:r>
              <a:rPr lang="cs-CZ" sz="4400" i="1" u="sng" dirty="0"/>
              <a:t>Novela ZEK</a:t>
            </a:r>
            <a:endParaRPr lang="cs-CZ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655F390-02B0-AF8E-E136-F1EA9E6012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dirty="0"/>
              <a:t>						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A05DEBA-432D-E9FB-4995-989C7B18F8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4" y="6255172"/>
            <a:ext cx="1324489" cy="495136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3BC8B30E-D0F6-2DFF-E508-4F737F62F0FC}"/>
              </a:ext>
            </a:extLst>
          </p:cNvPr>
          <p:cNvSpPr txBox="1"/>
          <p:nvPr/>
        </p:nvSpPr>
        <p:spPr>
          <a:xfrm>
            <a:off x="11924414" y="0"/>
            <a:ext cx="267586" cy="6895214"/>
          </a:xfrm>
          <a:prstGeom prst="rect">
            <a:avLst/>
          </a:prstGeom>
          <a:solidFill>
            <a:srgbClr val="9933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AEA6395-B571-C6A1-CD2E-B1ABB24FC857}"/>
              </a:ext>
            </a:extLst>
          </p:cNvPr>
          <p:cNvSpPr txBox="1"/>
          <p:nvPr/>
        </p:nvSpPr>
        <p:spPr>
          <a:xfrm>
            <a:off x="282454" y="871104"/>
            <a:ext cx="11427278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39.       V § 63b se za odstavec 8 vkládá nový odstavec 9, který zní: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„(9) Výše úhrady podle odstavce 8 se počítá z částky placené v průběhu trvání závazku ze smlouvy. Pokud je poskytována sleva oproti ceníkové ceně, nelze určit výši úhrady z ceníkové ceny. V případě dotovaného koncového zařízení se postupuje podle odstavce 7.“.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Dosavadní odstavce 9 až 12 se označují jako odstavce 10 až 13.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40.       V § 64 odst. 1 se za slova „poskytnutou službu“ vkládají slova „ , popřípadě balíček podle § 63c,“ a na konci textu odstavce 1 se doplňují slova „ , popřípadě balíčku podle § 63c“.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41.       V § 64 odst. 8 větě první se za slova „poskytnutou službu“ vkládají slova „ , popřípadě balíček podle § 63c“, ve větě druhé se za slova „poskytované služby“ vkládají slova  „ , popřípadě balíčku podle § 63c,“ na konci textu věty druhé se doplňují slova  „ , popřípadě balíčku podle § 63c“ a ve větě páté se slova „se nelze odvolat“ nahrazují slovy „nelze podat rozklad“.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42.       V § 64 odst. 11 větě první se za slova „ceny za službu“ vkládají slova „ , popřípadě balíček podle § 63c,“ a za slovo „služby“ se vkládají slova „ , popřípadě balíčku podle § 63c“,  ve větě druhé se za slovo „službu“ vkládají slova „ , popřípadě balíček podle § 63c,“ a za slova „uživatelům služby“ se vkládají slova „ , popřípadě balíčku podle § 63c,“.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43.       V § 65 odst. 1 se za slova „poskytování služby“ vkládají slova „ , popřípadě balíčku podle § 63c,“.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44.       V § 65 odst. 2 větě první se za slova „poskytnuté služby,“ vkládají slova „popřípadě balíček podle § 63c,“ a ve větě druhé se za slovo „služby“ vkládají slova „ , popřípadě balíčku podle § 63c,“ a za slovo „službě“ se vkládají slova „ , popřípadě balíčku podle § 63c“.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7627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347C28-F1B4-DE16-F6AF-A4DCF156A1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CC9D71-3D1F-E8CD-37E7-28459618A6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8615" y="314254"/>
            <a:ext cx="11329638" cy="667398"/>
          </a:xfrm>
        </p:spPr>
        <p:txBody>
          <a:bodyPr>
            <a:noAutofit/>
          </a:bodyPr>
          <a:lstStyle/>
          <a:p>
            <a:r>
              <a:rPr lang="cs-CZ" sz="4400" i="1" u="sng" dirty="0"/>
              <a:t>Novela ZEK</a:t>
            </a:r>
            <a:endParaRPr lang="cs-CZ" sz="4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440224B-A34E-52B9-7F65-D492AEA98E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dirty="0"/>
              <a:t>						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B3CEB38-164D-5E75-2503-5D922B65AA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64" y="6255172"/>
            <a:ext cx="1324489" cy="495136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655D4BEE-7EA9-C072-2807-6F34A89A5AFD}"/>
              </a:ext>
            </a:extLst>
          </p:cNvPr>
          <p:cNvSpPr txBox="1"/>
          <p:nvPr/>
        </p:nvSpPr>
        <p:spPr>
          <a:xfrm>
            <a:off x="11924414" y="0"/>
            <a:ext cx="267586" cy="6895214"/>
          </a:xfrm>
          <a:prstGeom prst="rect">
            <a:avLst/>
          </a:prstGeom>
          <a:solidFill>
            <a:srgbClr val="993366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A3699BA-FA65-4454-9203-760DBE51C184}"/>
              </a:ext>
            </a:extLst>
          </p:cNvPr>
          <p:cNvSpPr txBox="1"/>
          <p:nvPr/>
        </p:nvSpPr>
        <p:spPr>
          <a:xfrm>
            <a:off x="217139" y="1166842"/>
            <a:ext cx="1142727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Účinnost zákona se předpokládá od 1. července 2025, s výjimkou: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a)      čl. I bodů 72 a 77 (zveřejňování seznamu pro blokování) a části deváté (změny Stavebního zákona, které přesouvají působnost stavebních úřadů u staveb elektronických komunikací), která nabývají účinnosti dnem 1. ledna 2026,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b)      čl. XIV až XVII, která nabývají účinnosti dnem následujícím po dni vyhlášení tohoto zákona. Jde o organizačně technická opatření, také ve vztahu ke zpomalené digitalizaci státu.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cs-CZ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Výčet změn není taxativní, novela bude mít vliv i na další činnosti Úřadu, mnohdy se netýkající podnikání. Je však třeba věnovat pozornost změnám. Jakmile vyjde novela ve Sbírce, připravíme školení. Bezesporu představíme změny také na konferenci KKDS v Olomouci, kterou plánujeme na 24. duben 25. </a:t>
            </a: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2298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3658</TotalTime>
  <Words>2502</Words>
  <Application>Microsoft Office PowerPoint</Application>
  <PresentationFormat>Širokoúhlá obrazovka</PresentationFormat>
  <Paragraphs>140</Paragraphs>
  <Slides>15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Aptos</vt:lpstr>
      <vt:lpstr>Arial</vt:lpstr>
      <vt:lpstr>Calibri</vt:lpstr>
      <vt:lpstr>Calibri Light</vt:lpstr>
      <vt:lpstr>PT Sans</vt:lpstr>
      <vt:lpstr>Motiv Office</vt:lpstr>
      <vt:lpstr>Spoilery na jednotlivé události v regulace v roce 2025 </vt:lpstr>
      <vt:lpstr>Novela ZEK</vt:lpstr>
      <vt:lpstr>Novela ZEK</vt:lpstr>
      <vt:lpstr>Novela ZEK</vt:lpstr>
      <vt:lpstr>Novela ZEK</vt:lpstr>
      <vt:lpstr>Novela ZEK</vt:lpstr>
      <vt:lpstr>Novela ZEK</vt:lpstr>
      <vt:lpstr>Novela ZEK</vt:lpstr>
      <vt:lpstr>Novela ZEK</vt:lpstr>
      <vt:lpstr>ZEK obecně</vt:lpstr>
      <vt:lpstr>GIA</vt:lpstr>
      <vt:lpstr>ZKB</vt:lpstr>
      <vt:lpstr>Frekvence</vt:lpstr>
      <vt:lpstr>Dotace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dokáže bezdrát s optikou v síti NGA</dc:title>
  <dc:creator>Jakub Rejzek</dc:creator>
  <cp:lastModifiedBy>Jakub Rejzek</cp:lastModifiedBy>
  <cp:revision>133</cp:revision>
  <dcterms:created xsi:type="dcterms:W3CDTF">2015-03-11T15:02:03Z</dcterms:created>
  <dcterms:modified xsi:type="dcterms:W3CDTF">2025-01-20T14:49:41Z</dcterms:modified>
</cp:coreProperties>
</file>